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1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964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514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252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472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948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926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114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26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5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68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271E-E365-4481-9B16-19FA20A9B0D3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579-9C97-448F-BE8E-348C668CDD1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0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درس اول:</a:t>
            </a:r>
            <a:r>
              <a:rPr lang="fa-IR" smtClean="0"/>
              <a:t/>
            </a:r>
            <a:br>
              <a:rPr lang="fa-IR" smtClean="0"/>
            </a:br>
            <a:r>
              <a:rPr lang="fa-IR" smtClean="0">
                <a:solidFill>
                  <a:srgbClr val="FF0000"/>
                </a:solidFill>
              </a:rPr>
              <a:t>رودکی (بخش اول)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صفحات 15 و 16 </a:t>
            </a:r>
            <a:br>
              <a:rPr lang="fa-IR" dirty="0" smtClean="0"/>
            </a:br>
            <a:r>
              <a:rPr lang="fa-IR" dirty="0" smtClean="0"/>
              <a:t>کتاب فارسی عمومی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386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28800"/>
            <a:ext cx="76104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4" y="1988840"/>
            <a:ext cx="784785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890" y="652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5"/>
            <a:ext cx="80648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824" y="261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</Words>
  <Application>Microsoft Office PowerPoint</Application>
  <PresentationFormat>On-screen Show (4:3)</PresentationFormat>
  <Paragraphs>1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درس اول: رودکی (بخش اول)  صفحات 15 و 16  کتاب فارسی عمومی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PAYAM</dc:creator>
  <cp:lastModifiedBy>PAYAM</cp:lastModifiedBy>
  <cp:revision>5</cp:revision>
  <dcterms:created xsi:type="dcterms:W3CDTF">2020-04-07T07:38:31Z</dcterms:created>
  <dcterms:modified xsi:type="dcterms:W3CDTF">2020-04-07T10:40:31Z</dcterms:modified>
</cp:coreProperties>
</file>